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147469490" r:id="rId2"/>
    <p:sldId id="2147469492" r:id="rId3"/>
    <p:sldId id="2147469493" r:id="rId4"/>
    <p:sldId id="2147469494" r:id="rId5"/>
    <p:sldId id="2147469495" r:id="rId6"/>
    <p:sldId id="2147469496" r:id="rId7"/>
    <p:sldId id="2147469497" r:id="rId8"/>
    <p:sldId id="2147469498" r:id="rId9"/>
    <p:sldId id="2147469499" r:id="rId10"/>
    <p:sldId id="2147469500" r:id="rId11"/>
    <p:sldId id="2147469501" r:id="rId12"/>
    <p:sldId id="2147469505" r:id="rId13"/>
    <p:sldId id="2147469504" r:id="rId14"/>
    <p:sldId id="2147469503" r:id="rId15"/>
    <p:sldId id="2147469502" r:id="rId16"/>
    <p:sldId id="2147469506" r:id="rId17"/>
    <p:sldId id="2147469491" r:id="rId18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3C57DB-C513-3FD0-1E7F-A85375011E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C0B22B-7339-01A4-3377-6C726C672E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0FCFCF-6F2F-9660-5FC2-3B2D301B7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2D8965-3452-9FD2-9431-83E8CE5C4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29ED52-277C-BF6E-A1C8-0A565AF75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7638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AF9804-3F0A-EA75-B79B-0F94604F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F7A6F64-1968-C4A4-CF91-7756423FA0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8E444B2-4013-8BD7-2303-7628904E2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5A01F3-DC40-9A6C-C90C-819FF7B3B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61B3A4-5C34-C4ED-43C7-1E1E70C4B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0012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065006-FF19-D57D-1BDA-4174B9199E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27AE141-E3E0-C52D-3CC6-A4CBB3BE28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BF98C6E-52DE-8CE3-04B9-0DECBA8E8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A2B342-0C71-472E-3A7F-1F6D16A78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295DB5B-76E4-C9B1-8463-772211AE7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70561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1C658C-D796-F3A3-B0F0-A84A2565C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ACD12-C4B0-6F6B-CAA0-A1885F187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B305041-B0CD-DC73-5ECC-3A1CE74F6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528C12-ECEC-A35C-2BED-9B943DDAB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B35536-67A3-C654-F055-999DB7668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607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5AFAF6-1530-DDEA-DE85-C0BBE68FA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601CB12-BAAD-9739-0A33-2BB80FF9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ACF4D48-90E0-A926-0398-F62EAE84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CBFA7FD-B2A0-7B4E-508A-BCD029B90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E5CE19-2308-F5C1-376F-111363020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39376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EF8E95-61AB-65DD-B3A8-3D9FD5DC5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EF59066-D476-3BD5-EF91-034AB6EC3E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967010B-6594-88E7-D47B-292ED22BED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C4FA33B-25E2-709D-6256-6A7A53294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C73666B-888F-D27F-A231-5C17F7B1E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FA9B43-1939-ACC1-2C07-7ECCB3162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19149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FCE148-846C-9132-2658-4D71AE3EF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A5914C-6548-92A3-B55F-2DBCF2730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16536E-953B-C571-773A-1B2A85414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86D62DF-0DA3-364A-3B40-DFC4CC23B4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F97C10F-8106-5CE0-BB50-6DAA780726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8FFBEB8-79A4-36DF-4916-8E21D0C5E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837AF29-9D3B-8A8A-A7B9-620FF66D4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7D19BFA-40CC-A6FA-36A1-A73E3248F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0073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91545D-5C87-90A8-690F-1D4CACEC1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7A500ED-13E9-CB37-2D31-320D3D1A6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F34EED8-ED9F-00AE-F4BC-9525D7427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6A3A988-D5CD-BF4A-87B4-769E707E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5541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DD9B357-C65F-3463-EE0E-D9612620A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C874A68-970B-1D45-17F8-F66A61A4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E1EFF9-42DB-87A0-698D-6DD2C772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81470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CC682-B2B7-D963-038D-765D7E423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2184F8-D3BC-4A81-8AA3-5489AC8FA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CA4661-88E8-AFDB-F96B-1F7A77E84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93E2BF-6C1B-80A7-3343-F671CAEB9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08FC459-B69D-5BF5-D3EC-D85F3C16A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56B2CD-ADFF-1D39-CE6B-9AD35FD50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37241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D2CF28-4A29-D849-16AD-05AAB20249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996DC82-E69C-717E-E569-28284F244A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CD6F602-6881-2EF2-7F74-E584BBFD62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2A32D89-1E98-7A18-99C9-DB64C545B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8FFFD3-3AC9-5018-4A5F-4D01401C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0E6306-91A3-1D3C-E20D-0AB017283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43621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B0117E-B31C-2C03-58DB-0605DA723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77CEFCC-7C7C-F24F-48F0-8A5B51C87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A68519-7621-212D-E786-6ADB7620C6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082FF-B3DA-48B4-B8B1-9E58F25EC6A4}" type="datetimeFigureOut">
              <a:rPr lang="es-CL" smtClean="0"/>
              <a:t>05-11-2024</a:t>
            </a:fld>
            <a:endParaRPr lang="es-C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B4303A-54B4-2E11-1E49-9934C205D6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8613A4-979C-176F-CCE5-C08A02780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FB2AB1-6DBC-4BE1-8D5A-90F67BF5644A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7704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en-us/iaas/Content/File/Tasks/securitylistsfilestorage.htm" TargetMode="External"/><Relationship Id="rId2" Type="http://schemas.openxmlformats.org/officeDocument/2006/relationships/hyperlink" Target="https://www.ateam-oracle.com/post/security-rules-and-monitoring-rule-events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ED588C1-6F77-583C-13A3-81EDE5D489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Stateless vs Stateful</a:t>
            </a: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0DA88046-97B2-21CD-F7CB-88AF3C4655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/>
              <a:t>Erton Ossandón</a:t>
            </a:r>
          </a:p>
        </p:txBody>
      </p:sp>
    </p:spTree>
    <p:extLst>
      <p:ext uri="{BB962C8B-B14F-4D97-AF65-F5344CB8AC3E}">
        <p14:creationId xmlns:p14="http://schemas.microsoft.com/office/powerpoint/2010/main" val="437752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99F3A-125B-14AF-EBF8-CD23857C3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Ingress Rules (Mount Target)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7534B8C-58C1-93A5-899C-8A84F1316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15" y="1800763"/>
            <a:ext cx="11423370" cy="3314987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DF31CAF5-EB07-B580-2BB0-F84BFFC52D6B}"/>
              </a:ext>
            </a:extLst>
          </p:cNvPr>
          <p:cNvSpPr/>
          <p:nvPr/>
        </p:nvSpPr>
        <p:spPr>
          <a:xfrm>
            <a:off x="4025769" y="2303875"/>
            <a:ext cx="1665185" cy="239766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06253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419ED7-FACE-0D66-4862-6F964CA17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Commands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976C991-F962-0AEB-9889-F14673A92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60" y="1800763"/>
            <a:ext cx="9322880" cy="47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93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E6266F-C1BE-7CA2-4483-FFD9C323C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B4178A8-1AE8-9CAD-F555-0BD6DF648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Commands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91FE5F3-43E7-FEB9-F2F3-406393CED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60" y="1800763"/>
            <a:ext cx="9322880" cy="47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9485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F2225-06CF-3E69-E201-16039B3385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4EFE9-1A32-48CE-B6F4-580F4FAFF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Commands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A8F299A-ED6B-F036-2A7E-2B67BC1453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60" y="1800763"/>
            <a:ext cx="9322880" cy="47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116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5B8064-CB91-2E0B-3BC3-33C02543E9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3E1AC9-7ED2-1FF8-7EBB-E9C20DD93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Commands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FECDF7B-A3A2-AF7F-4FA3-F46573B35C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60" y="1800763"/>
            <a:ext cx="9322880" cy="47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712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934FDA-711E-4A4F-60C8-DB989ACC0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9039E-A639-CC0C-3764-0F0E40599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Commands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D8D63D0-55AC-0BD3-2603-666443277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160" y="1800763"/>
            <a:ext cx="9322880" cy="479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500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34E71-4DA3-5CF2-EE7B-83E683CF1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39C35A7-1131-60B3-3B40-2956A14E3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numCol="1">
            <a:noAutofit/>
          </a:bodyPr>
          <a:lstStyle/>
          <a:p>
            <a:pPr marL="0" indent="0">
              <a:buClr>
                <a:srgbClr val="002060"/>
              </a:buClr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Security Rules and Monitoring Rule Events</a:t>
            </a: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s-CL" sz="24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https://www.ateam-oracle.com/post/security-rules-and-monitoring-rule-events</a:t>
            </a: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Clr>
                <a:srgbClr val="002060"/>
              </a:buClr>
              <a:buNone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Configuring VCN Security Rules for File Storage</a:t>
            </a: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0"/>
              </a:spcBef>
              <a:buClr>
                <a:srgbClr val="002060"/>
              </a:buClr>
            </a:pPr>
            <a:r>
              <a:rPr lang="es-CL" sz="24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https://docs.oracle.com/en-us/iaas/Content/File/Tasks/securitylistsfilestorage.htm</a:t>
            </a:r>
            <a:endParaRPr lang="es-CL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54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A41F1-E2BD-687B-206A-F51E8B295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A0E3983-78DB-94FF-5FE7-2CFD2C5460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337B8EAC-3269-9009-D414-B4F9451E3A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/>
              <a:t>Erton Ossandón</a:t>
            </a:r>
          </a:p>
        </p:txBody>
      </p:sp>
    </p:spTree>
    <p:extLst>
      <p:ext uri="{BB962C8B-B14F-4D97-AF65-F5344CB8AC3E}">
        <p14:creationId xmlns:p14="http://schemas.microsoft.com/office/powerpoint/2010/main" val="63303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6EF7C3-B73E-49AA-3B96-DD8EE7B63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Stateless Rules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61B535EC-D3CF-D4E3-6733-4DADD04ED20C}"/>
              </a:ext>
            </a:extLst>
          </p:cNvPr>
          <p:cNvSpPr/>
          <p:nvPr/>
        </p:nvSpPr>
        <p:spPr>
          <a:xfrm>
            <a:off x="1037302" y="1967548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NET-VM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10.0.0.0/24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83D24F2B-976D-8EAF-59E4-908A7D06EF51}"/>
              </a:ext>
            </a:extLst>
          </p:cNvPr>
          <p:cNvCxnSpPr>
            <a:cxnSpLocks/>
          </p:cNvCxnSpPr>
          <p:nvPr/>
        </p:nvCxnSpPr>
        <p:spPr>
          <a:xfrm>
            <a:off x="4342102" y="2156630"/>
            <a:ext cx="3507147" cy="0"/>
          </a:xfrm>
          <a:prstGeom prst="straightConnector1">
            <a:avLst/>
          </a:prstGeom>
          <a:noFill/>
          <a:ln w="38100" cap="flat" cmpd="sng" algn="ctr">
            <a:solidFill>
              <a:srgbClr val="A02B93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78755EF6-64E8-79EF-F530-7CEE48FE8E12}"/>
              </a:ext>
            </a:extLst>
          </p:cNvPr>
          <p:cNvCxnSpPr>
            <a:cxnSpLocks/>
          </p:cNvCxnSpPr>
          <p:nvPr/>
        </p:nvCxnSpPr>
        <p:spPr>
          <a:xfrm>
            <a:off x="4342102" y="2483263"/>
            <a:ext cx="3507147" cy="0"/>
          </a:xfrm>
          <a:prstGeom prst="straightConnector1">
            <a:avLst/>
          </a:prstGeom>
          <a:noFill/>
          <a:ln w="38100" cap="flat" cmpd="sng" algn="ctr">
            <a:solidFill>
              <a:srgbClr val="A02B93">
                <a:lumMod val="60000"/>
                <a:lumOff val="40000"/>
              </a:srgbClr>
            </a:solidFill>
            <a:prstDash val="solid"/>
            <a:miter lim="800000"/>
            <a:headEnd type="triangle"/>
            <a:tailEnd type="none"/>
          </a:ln>
          <a:effectLst/>
        </p:spPr>
      </p:cxnSp>
      <p:sp>
        <p:nvSpPr>
          <p:cNvPr id="7" name="Rectángulo 6">
            <a:extLst>
              <a:ext uri="{FF2B5EF4-FFF2-40B4-BE49-F238E27FC236}">
                <a16:creationId xmlns:a16="http://schemas.microsoft.com/office/drawing/2014/main" id="{284C4EF2-9EB1-3A06-B08A-E35C55627676}"/>
              </a:ext>
            </a:extLst>
          </p:cNvPr>
          <p:cNvSpPr/>
          <p:nvPr/>
        </p:nvSpPr>
        <p:spPr>
          <a:xfrm>
            <a:off x="857863" y="1802107"/>
            <a:ext cx="3664973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B180028-B674-77DD-D322-F85DF876D618}"/>
              </a:ext>
            </a:extLst>
          </p:cNvPr>
          <p:cNvSpPr txBox="1"/>
          <p:nvPr/>
        </p:nvSpPr>
        <p:spPr>
          <a:xfrm>
            <a:off x="7669162" y="3111100"/>
            <a:ext cx="366497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Destination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Source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</a:t>
            </a:r>
            <a:r>
              <a:rPr kumimoji="0" lang="es-CL" sz="1400" b="0" i="0" u="non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udp: 111, 2048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400" kern="0" dirty="0">
                <a:solidFill>
                  <a:prstClr val="black"/>
                </a:solidFill>
              </a:rPr>
              <a:t>Destination</a:t>
            </a: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 All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43D58295-D56F-7765-6B1B-0FFFE5E44076}"/>
              </a:ext>
            </a:extLst>
          </p:cNvPr>
          <p:cNvSpPr/>
          <p:nvPr/>
        </p:nvSpPr>
        <p:spPr>
          <a:xfrm>
            <a:off x="7849249" y="1967548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NET-FS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10.0.1.0/24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E621CFF7-F873-A943-6305-CB4D60A8FF1E}"/>
              </a:ext>
            </a:extLst>
          </p:cNvPr>
          <p:cNvSpPr/>
          <p:nvPr/>
        </p:nvSpPr>
        <p:spPr>
          <a:xfrm>
            <a:off x="7669162" y="1802107"/>
            <a:ext cx="3664974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0DCC56C-5D7D-8000-032D-EC1263B2D4CB}"/>
              </a:ext>
            </a:extLst>
          </p:cNvPr>
          <p:cNvSpPr txBox="1"/>
          <p:nvPr/>
        </p:nvSpPr>
        <p:spPr>
          <a:xfrm>
            <a:off x="857865" y="3111100"/>
            <a:ext cx="366497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Source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</a:t>
            </a:r>
            <a:r>
              <a:rPr kumimoji="0" lang="es-CL" sz="1400" b="0" i="0" u="non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udp: 111, 2048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Destination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All</a:t>
            </a:r>
          </a:p>
        </p:txBody>
      </p:sp>
    </p:spTree>
    <p:extLst>
      <p:ext uri="{BB962C8B-B14F-4D97-AF65-F5344CB8AC3E}">
        <p14:creationId xmlns:p14="http://schemas.microsoft.com/office/powerpoint/2010/main" val="250153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A67931-63B8-AF1D-6DA9-2D4BE8FA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Stateful Rules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B3B332F-ACCB-B571-AA4E-A0DB811F3E01}"/>
              </a:ext>
            </a:extLst>
          </p:cNvPr>
          <p:cNvSpPr txBox="1"/>
          <p:nvPr/>
        </p:nvSpPr>
        <p:spPr>
          <a:xfrm>
            <a:off x="7669162" y="3109756"/>
            <a:ext cx="366497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Destination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Source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400" kern="0" dirty="0">
                <a:solidFill>
                  <a:prstClr val="black"/>
                </a:solidFill>
              </a:rPr>
              <a:t>Destination</a:t>
            </a: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 All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9CAE2A4-6FBF-CDAB-7E5A-B0158F7B7D48}"/>
              </a:ext>
            </a:extLst>
          </p:cNvPr>
          <p:cNvSpPr txBox="1"/>
          <p:nvPr/>
        </p:nvSpPr>
        <p:spPr>
          <a:xfrm>
            <a:off x="857865" y="3109756"/>
            <a:ext cx="366497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Source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	10.0.1.0/24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Destination	10.0.0.0/24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All</a:t>
            </a:r>
          </a:p>
        </p:txBody>
      </p:sp>
      <p:sp>
        <p:nvSpPr>
          <p:cNvPr id="16" name="Cruz 15">
            <a:extLst>
              <a:ext uri="{FF2B5EF4-FFF2-40B4-BE49-F238E27FC236}">
                <a16:creationId xmlns:a16="http://schemas.microsoft.com/office/drawing/2014/main" id="{7DA08DD4-D54C-59AB-5F42-656792F9B464}"/>
              </a:ext>
            </a:extLst>
          </p:cNvPr>
          <p:cNvSpPr/>
          <p:nvPr/>
        </p:nvSpPr>
        <p:spPr>
          <a:xfrm rot="18900000">
            <a:off x="1757302" y="4617861"/>
            <a:ext cx="1800000" cy="1800000"/>
          </a:xfrm>
          <a:prstGeom prst="plus">
            <a:avLst>
              <a:gd name="adj" fmla="val 44158"/>
            </a:avLst>
          </a:pr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Cruz 16">
            <a:extLst>
              <a:ext uri="{FF2B5EF4-FFF2-40B4-BE49-F238E27FC236}">
                <a16:creationId xmlns:a16="http://schemas.microsoft.com/office/drawing/2014/main" id="{ACE33108-2725-9F6C-E9C4-99C0ABFBE706}"/>
              </a:ext>
            </a:extLst>
          </p:cNvPr>
          <p:cNvSpPr/>
          <p:nvPr/>
        </p:nvSpPr>
        <p:spPr>
          <a:xfrm rot="18900000">
            <a:off x="8944682" y="4617861"/>
            <a:ext cx="1800000" cy="1800000"/>
          </a:xfrm>
          <a:prstGeom prst="plus">
            <a:avLst>
              <a:gd name="adj" fmla="val 44158"/>
            </a:avLst>
          </a:prstGeom>
          <a:solidFill>
            <a:srgbClr val="FF0000"/>
          </a:solidFill>
          <a:ln w="190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046BC5A-1BEE-BDB0-78ED-A9A753B8AACB}"/>
              </a:ext>
            </a:extLst>
          </p:cNvPr>
          <p:cNvSpPr txBox="1"/>
          <p:nvPr/>
        </p:nvSpPr>
        <p:spPr>
          <a:xfrm>
            <a:off x="4681518" y="3386754"/>
            <a:ext cx="282896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OCI Security Lists and Network Security Group use security rules available in two flavors: Stateful or Stateless. Stateful rules are the default,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156082"/>
                </a:solidFill>
                <a:effectLst/>
                <a:uLnTx/>
                <a:uFillTx/>
              </a:rPr>
              <a:t>it provides a connection-tracked session between the source and destination IP address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This allows for ease of management and greater visibility of data flows between source and destination.</a:t>
            </a:r>
            <a:endParaRPr kumimoji="0" lang="es-CL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E062F77F-283A-2E6F-2C70-116AE316EEC0}"/>
              </a:ext>
            </a:extLst>
          </p:cNvPr>
          <p:cNvSpPr/>
          <p:nvPr/>
        </p:nvSpPr>
        <p:spPr>
          <a:xfrm>
            <a:off x="1037302" y="1966204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NET-VM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10.0.0.0/24</a:t>
            </a:r>
          </a:p>
        </p:txBody>
      </p: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C13E527-0A9A-5BD3-F53E-026BE7415D68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>
          <a:xfrm>
            <a:off x="4342102" y="2326204"/>
            <a:ext cx="3507147" cy="0"/>
          </a:xfrm>
          <a:prstGeom prst="straightConnector1">
            <a:avLst/>
          </a:prstGeom>
          <a:noFill/>
          <a:ln w="38100" cap="flat" cmpd="sng" algn="ctr">
            <a:solidFill>
              <a:srgbClr val="A02B93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95DB1DDD-8352-52F4-7C78-3916769B720E}"/>
              </a:ext>
            </a:extLst>
          </p:cNvPr>
          <p:cNvSpPr/>
          <p:nvPr/>
        </p:nvSpPr>
        <p:spPr>
          <a:xfrm>
            <a:off x="857863" y="1800763"/>
            <a:ext cx="3664973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6C19F62F-8F4B-B9C2-3A60-A1BA600A278D}"/>
              </a:ext>
            </a:extLst>
          </p:cNvPr>
          <p:cNvSpPr/>
          <p:nvPr/>
        </p:nvSpPr>
        <p:spPr>
          <a:xfrm>
            <a:off x="7849249" y="1966204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NET-FS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10.0.1.0/24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39D7FC7B-5C40-48A2-96D3-9D27FF79E127}"/>
              </a:ext>
            </a:extLst>
          </p:cNvPr>
          <p:cNvSpPr/>
          <p:nvPr/>
        </p:nvSpPr>
        <p:spPr>
          <a:xfrm>
            <a:off x="7669162" y="1800763"/>
            <a:ext cx="3664974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587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B04055-D3F6-87A8-C0AD-38B64E436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Use Case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9A87C7C-F23C-9B75-A118-8334E5998E1F}"/>
              </a:ext>
            </a:extLst>
          </p:cNvPr>
          <p:cNvSpPr txBox="1"/>
          <p:nvPr/>
        </p:nvSpPr>
        <p:spPr>
          <a:xfrm>
            <a:off x="7669162" y="3109756"/>
            <a:ext cx="36649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Source	10.0.8.171/32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Destination	10.0.9.154/32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6323BD2-F776-97C5-8D58-8A29160DECFF}"/>
              </a:ext>
            </a:extLst>
          </p:cNvPr>
          <p:cNvSpPr txBox="1"/>
          <p:nvPr/>
        </p:nvSpPr>
        <p:spPr>
          <a:xfrm>
            <a:off x="857865" y="3109756"/>
            <a:ext cx="366497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Egress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Source	10.0.8.171/32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L" sz="1400" kern="0" dirty="0">
                <a:solidFill>
                  <a:srgbClr val="0070C0"/>
                </a:solidFill>
              </a:rPr>
              <a:t>Source Port	All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	10.0.9.154/32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Destination Port	tcp: 111, 2048-2050</a:t>
            </a:r>
          </a:p>
          <a:p>
            <a:pPr marL="45720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		udp: 111, 2048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4D931AA-EF3B-FDFC-A565-BFDE3241EC2E}"/>
              </a:ext>
            </a:extLst>
          </p:cNvPr>
          <p:cNvSpPr/>
          <p:nvPr/>
        </p:nvSpPr>
        <p:spPr>
          <a:xfrm>
            <a:off x="1037302" y="1966204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net-bas-prd-phx-001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10.0.8.0/24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32AB3522-0682-412A-F9AE-AFEFAB0ADF9D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>
            <a:off x="4342102" y="2326204"/>
            <a:ext cx="3507147" cy="0"/>
          </a:xfrm>
          <a:prstGeom prst="straightConnector1">
            <a:avLst/>
          </a:prstGeom>
          <a:noFill/>
          <a:ln w="38100" cap="flat" cmpd="sng" algn="ctr">
            <a:solidFill>
              <a:srgbClr val="A02B93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FC667A99-A34F-EB80-46E8-929C9DB1A209}"/>
              </a:ext>
            </a:extLst>
          </p:cNvPr>
          <p:cNvSpPr/>
          <p:nvPr/>
        </p:nvSpPr>
        <p:spPr>
          <a:xfrm>
            <a:off x="857863" y="1800763"/>
            <a:ext cx="3664973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39BE2BAC-4858-18AC-9B79-6600F5CFD941}"/>
              </a:ext>
            </a:extLst>
          </p:cNvPr>
          <p:cNvSpPr/>
          <p:nvPr/>
        </p:nvSpPr>
        <p:spPr>
          <a:xfrm>
            <a:off x="7849249" y="1966204"/>
            <a:ext cx="3304800" cy="720000"/>
          </a:xfrm>
          <a:prstGeom prst="rect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net-fss-prd-phx-001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10.0.9.0/24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957CD0F8-F9EF-72DA-6F81-F2CE98614B72}"/>
              </a:ext>
            </a:extLst>
          </p:cNvPr>
          <p:cNvSpPr/>
          <p:nvPr/>
        </p:nvSpPr>
        <p:spPr>
          <a:xfrm>
            <a:off x="7669162" y="1800763"/>
            <a:ext cx="3664974" cy="108000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97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L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1AA0242-6FD0-D365-891E-84208D438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865" y="4767194"/>
            <a:ext cx="5026283" cy="152900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638A9DB-DD90-4C28-F0F1-BD6DC3C31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852" y="4767194"/>
            <a:ext cx="5026283" cy="14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054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E5785-2436-FFCE-8562-D6631D07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Instance (Oracle Linux)</a:t>
            </a:r>
          </a:p>
        </p:txBody>
      </p:sp>
      <p:pic>
        <p:nvPicPr>
          <p:cNvPr id="4" name="Imagen 3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E4215159-BAAE-0E0D-5EC7-725E9FF8E0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3" y="1806248"/>
            <a:ext cx="11705334" cy="4865030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2FF1BC14-4E9A-77A7-0097-65877F3D5270}"/>
              </a:ext>
            </a:extLst>
          </p:cNvPr>
          <p:cNvCxnSpPr>
            <a:cxnSpLocks/>
          </p:cNvCxnSpPr>
          <p:nvPr/>
        </p:nvCxnSpPr>
        <p:spPr>
          <a:xfrm>
            <a:off x="8215045" y="5439700"/>
            <a:ext cx="4950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36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3526A0-178B-EF7E-8E79-658FF03CF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File Storage Service</a:t>
            </a:r>
          </a:p>
        </p:txBody>
      </p:sp>
      <p:pic>
        <p:nvPicPr>
          <p:cNvPr id="4" name="Imagen 3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23E7C6B4-D143-C2EB-5CC8-5326ADD3D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3" y="1800763"/>
            <a:ext cx="11705334" cy="486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553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3E7CC3-4FA1-F644-CE5A-DE58966ED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Mount Target</a:t>
            </a:r>
          </a:p>
        </p:txBody>
      </p:sp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E142BC65-DB94-4707-25D4-3BF4B84F3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3" y="1800763"/>
            <a:ext cx="11705334" cy="4865030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ED982540-ADB7-FB53-AC14-55B0A8D447F6}"/>
              </a:ext>
            </a:extLst>
          </p:cNvPr>
          <p:cNvCxnSpPr>
            <a:cxnSpLocks/>
          </p:cNvCxnSpPr>
          <p:nvPr/>
        </p:nvCxnSpPr>
        <p:spPr>
          <a:xfrm>
            <a:off x="7712370" y="4519280"/>
            <a:ext cx="49505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510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C91F9F-E389-D97B-E9E3-605A7361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Mount Target Details</a:t>
            </a:r>
          </a:p>
        </p:txBody>
      </p:sp>
      <p:pic>
        <p:nvPicPr>
          <p:cNvPr id="4" name="Imagen 3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3ED007E6-52EA-9D28-212F-C92CD121C2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099" y="1800763"/>
            <a:ext cx="8779001" cy="4901609"/>
          </a:xfrm>
          <a:prstGeom prst="rect">
            <a:avLst/>
          </a:prstGeom>
        </p:spPr>
      </p:pic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9800F7C4-BD2D-374A-0F3B-7F19A078C31D}"/>
              </a:ext>
            </a:extLst>
          </p:cNvPr>
          <p:cNvCxnSpPr>
            <a:cxnSpLocks/>
          </p:cNvCxnSpPr>
          <p:nvPr/>
        </p:nvCxnSpPr>
        <p:spPr>
          <a:xfrm>
            <a:off x="4011245" y="3503770"/>
            <a:ext cx="325488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762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CA5E26-483D-BBFE-3D33-2F230505B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Egress Rules (Instance)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ACC2EE8-5B4B-161A-35EA-0F947B9A4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15" y="1800763"/>
            <a:ext cx="11423370" cy="3475021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A75AB4FA-0663-22AF-16A4-4728880DF555}"/>
              </a:ext>
            </a:extLst>
          </p:cNvPr>
          <p:cNvSpPr/>
          <p:nvPr/>
        </p:nvSpPr>
        <p:spPr>
          <a:xfrm>
            <a:off x="4213410" y="2303875"/>
            <a:ext cx="1620180" cy="256528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1064480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419</Words>
  <Application>Microsoft Office PowerPoint</Application>
  <PresentationFormat>Panorámica</PresentationFormat>
  <Paragraphs>100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Aptos</vt:lpstr>
      <vt:lpstr>Aptos Display</vt:lpstr>
      <vt:lpstr>Arial</vt:lpstr>
      <vt:lpstr>Tema de Office</vt:lpstr>
      <vt:lpstr>Stateless vs Stateful</vt:lpstr>
      <vt:lpstr>Stateless Rules</vt:lpstr>
      <vt:lpstr>Stateful Rules</vt:lpstr>
      <vt:lpstr>Use Case</vt:lpstr>
      <vt:lpstr>Instance (Oracle Linux)</vt:lpstr>
      <vt:lpstr>File Storage Service</vt:lpstr>
      <vt:lpstr>Mount Target</vt:lpstr>
      <vt:lpstr>Mount Target Details</vt:lpstr>
      <vt:lpstr>Egress Rules (Instance)</vt:lpstr>
      <vt:lpstr>Ingress Rules (Mount Target)</vt:lpstr>
      <vt:lpstr>Commands</vt:lpstr>
      <vt:lpstr>Commands</vt:lpstr>
      <vt:lpstr>Commands</vt:lpstr>
      <vt:lpstr>Commands</vt:lpstr>
      <vt:lpstr>Commands</vt:lpstr>
      <vt:lpstr>References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Erton Esteban Ossandon Tapia</dc:creator>
  <cp:lastModifiedBy>Erton Esteban Ossandon Tapia</cp:lastModifiedBy>
  <cp:revision>3</cp:revision>
  <dcterms:created xsi:type="dcterms:W3CDTF">2024-10-29T17:43:57Z</dcterms:created>
  <dcterms:modified xsi:type="dcterms:W3CDTF">2024-11-05T21:33:09Z</dcterms:modified>
</cp:coreProperties>
</file>